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8"/>
  </p:notesMasterIdLst>
  <p:sldIdLst>
    <p:sldId id="256" r:id="rId2"/>
    <p:sldId id="258" r:id="rId3"/>
    <p:sldId id="259" r:id="rId4"/>
    <p:sldId id="260" r:id="rId5"/>
    <p:sldId id="263" r:id="rId6"/>
    <p:sldId id="289" r:id="rId7"/>
    <p:sldId id="303" r:id="rId8"/>
    <p:sldId id="282" r:id="rId9"/>
    <p:sldId id="285" r:id="rId10"/>
    <p:sldId id="279" r:id="rId11"/>
    <p:sldId id="298" r:id="rId12"/>
    <p:sldId id="302" r:id="rId13"/>
    <p:sldId id="267" r:id="rId14"/>
    <p:sldId id="268" r:id="rId15"/>
    <p:sldId id="280" r:id="rId16"/>
    <p:sldId id="281" r:id="rId17"/>
    <p:sldId id="283" r:id="rId18"/>
    <p:sldId id="293" r:id="rId19"/>
    <p:sldId id="294" r:id="rId20"/>
    <p:sldId id="291" r:id="rId21"/>
    <p:sldId id="264" r:id="rId22"/>
    <p:sldId id="299" r:id="rId23"/>
    <p:sldId id="284" r:id="rId24"/>
    <p:sldId id="295" r:id="rId25"/>
    <p:sldId id="296" r:id="rId26"/>
    <p:sldId id="292" r:id="rId27"/>
    <p:sldId id="290" r:id="rId28"/>
    <p:sldId id="297" r:id="rId29"/>
    <p:sldId id="265" r:id="rId30"/>
    <p:sldId id="287" r:id="rId31"/>
    <p:sldId id="266" r:id="rId32"/>
    <p:sldId id="288" r:id="rId33"/>
    <p:sldId id="301" r:id="rId34"/>
    <p:sldId id="300" r:id="rId35"/>
    <p:sldId id="286" r:id="rId36"/>
    <p:sldId id="278" r:id="rId37"/>
  </p:sldIdLst>
  <p:sldSz cx="9144000" cy="5143500" type="screen16x9"/>
  <p:notesSz cx="6858000" cy="9144000"/>
  <p:embeddedFontLst>
    <p:embeddedFont>
      <p:font typeface="Roboto Condensed Light" panose="02010600030101010101" charset="0"/>
      <p:regular r:id="rId39"/>
      <p:bold r:id="rId40"/>
      <p:italic r:id="rId41"/>
      <p:boldItalic r:id="rId42"/>
    </p:embeddedFont>
    <p:embeddedFont>
      <p:font typeface="Fira Sans Extra Condensed Medium" panose="02010600030101010101" charset="0"/>
      <p:regular r:id="rId43"/>
      <p:bold r:id="rId44"/>
      <p:italic r:id="rId45"/>
      <p:boldItalic r:id="rId46"/>
    </p:embeddedFont>
    <p:embeddedFont>
      <p:font typeface="黑体" panose="02010609060101010101" pitchFamily="49" charset="-122"/>
      <p:regular r:id="rId47"/>
    </p:embeddedFont>
    <p:embeddedFont>
      <p:font typeface="Roboto Condensed" panose="02010600030101010101" charset="0"/>
      <p:regular r:id="rId48"/>
      <p:bold r:id="rId49"/>
      <p:italic r:id="rId50"/>
      <p:boldItalic r:id="rId51"/>
    </p:embeddedFont>
    <p:embeddedFont>
      <p:font typeface="Squada One" panose="02010600030101010101" charset="0"/>
      <p:regular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Exo 2" panose="02010600030101010101" charset="0"/>
      <p:regular r:id="rId57"/>
      <p:bold r:id="rId58"/>
      <p:italic r:id="rId59"/>
      <p:boldItalic r:id="rId60"/>
    </p:embeddedFont>
    <p:embeddedFont>
      <p:font typeface="华文仿宋" panose="02010600040101010101" pitchFamily="2" charset="-122"/>
      <p:regular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77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font" Target="fonts/font2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e753717b5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e753717b5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e753717b5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e753717b5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109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e753717b5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e753717b5_2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e753717b5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e753717b5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e753717b5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e753717b5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e753717b5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e753717b5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e753717b5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e753717b5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e753717b5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e753717b5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e753717b5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e753717b5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e753717b5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e753717b5_2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8687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e753717b5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e753717b5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31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zh-TW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zh-TW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zh-TW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zh-TW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zh-TW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zh-TW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1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" name="Google Shape;131;p27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32" name="Google Shape;132;p27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7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7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7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2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41" name="Google Shape;141;p28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8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8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8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8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8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8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2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3" name="Google Shape;163;p2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3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9" name="Google Shape;169;p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3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76" name="Google Shape;176;p3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3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95" name="Google Shape;195;p3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99" name="Google Shape;199;p3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59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/>
        </p:nvSpPr>
        <p:spPr>
          <a:xfrm>
            <a:off x="3122010" y="985283"/>
            <a:ext cx="5783400" cy="13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zh-CN" altLang="zh-CN" sz="4000" kern="100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基于自主引擎的虚拟形象对话机器人设计与开发</a:t>
            </a:r>
            <a:endParaRPr lang="zh-CN" altLang="zh-CN" sz="4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0494CB4F-9653-464F-8857-278BBC0B7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40" y="405114"/>
            <a:ext cx="5914012" cy="433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00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81216A-9F98-418C-8CA5-303802EDFE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6C0ED56-BA0B-44EB-BA37-1CF285953D89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8AB10C41-17CB-46A5-AF2B-B39E89F56A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607618B-F6BC-4144-9DAB-072495130A90}"/>
              </a:ext>
            </a:extLst>
          </p:cNvPr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8CFC157B-5B86-4751-95B6-D22976F5CCE5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6AE9A4A8-3FFB-4276-AADF-487DC6877249}"/>
              </a:ext>
            </a:extLst>
          </p:cNvPr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BE16938F-B7F2-4446-8241-BA77EA95743F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B798487-F509-4CDF-86DF-37A6B07E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784" y="1324055"/>
            <a:ext cx="5935682" cy="263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2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46365-212B-4004-B36C-AB0E835ED5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D466F3E-4D92-44CF-9E69-9BE5D4F49CDD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A4033428-D9F8-4E0F-B80C-73C8AFBBF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00C8733-DD2A-4EC9-B6BE-241385C02798}"/>
              </a:ext>
            </a:extLst>
          </p:cNvPr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53DF9696-4641-43BF-B285-37689848F3F3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BDCFAA0E-A1D8-4305-8CF5-1852CD8DB140}"/>
              </a:ext>
            </a:extLst>
          </p:cNvPr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FB213D19-E231-4272-B9F4-3E32C7734ECC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A8AB598-4287-4320-B7EC-77BCCCEE1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137"/>
            <a:ext cx="9144000" cy="413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50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E352620-DFBA-4991-B918-5D7B859CA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684" y="0"/>
            <a:ext cx="605663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02306E-926E-49F7-80FB-C4C22AC34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549" y="1446966"/>
            <a:ext cx="6144482" cy="24196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417BACC9-734F-44C5-9AF8-81EB7A0A5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25" y="909405"/>
            <a:ext cx="8592749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95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9B497967-A2BC-42AD-9E98-A553D014E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21" y="311485"/>
            <a:ext cx="4063179" cy="466189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DF8C7CB-D5D9-4408-A50A-B3864419B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069" y="1418297"/>
            <a:ext cx="4153480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01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44600-10D6-4C2A-8E48-D8A85E3DFC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081672-658A-4F86-A13C-941F06722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94" y="542642"/>
            <a:ext cx="7602011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55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86226C-7939-4F2E-8A1E-37C9BF2C79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91561BB-0B40-4EA6-9F60-D87B3415067A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F13345EA-DFA2-4A7F-BCF2-17643F573A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174D9EA-E544-4EE5-B2CC-8D045EED4617}"/>
              </a:ext>
            </a:extLst>
          </p:cNvPr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4B7A25D0-2098-4609-A867-B1D992C1A243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C79B57-68B3-4F38-83FC-C656FE888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342"/>
            <a:ext cx="9144000" cy="401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73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2E2C78-B308-4D5B-AB5F-041EE0FFDC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5D06E63-A963-47F3-ACF6-764A8C72975C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803F1D16-D7F0-4932-B3F3-9E64B4CD00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C77EE08-BFCF-4318-9FF8-707FFBF21603}"/>
              </a:ext>
            </a:extLst>
          </p:cNvPr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9E1AAD43-54F1-4FD7-AACE-D779F409DD60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49B17C3-B32B-4709-AFBD-4C31177F8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548"/>
            <a:ext cx="9144000" cy="275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02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 idx="4294967295"/>
          </p:nvPr>
        </p:nvSpPr>
        <p:spPr>
          <a:xfrm>
            <a:off x="450000" y="418500"/>
            <a:ext cx="18528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B5394"/>
                </a:solidFill>
              </a:rPr>
              <a:t>前</a:t>
            </a:r>
            <a:endParaRPr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B5394"/>
                </a:solidFill>
              </a:rPr>
              <a:t>言</a:t>
            </a:r>
            <a:endParaRPr>
              <a:solidFill>
                <a:srgbClr val="0B539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5"/>
          <p:cNvSpPr txBox="1"/>
          <p:nvPr/>
        </p:nvSpPr>
        <p:spPr>
          <a:xfrm>
            <a:off x="2169775" y="1071750"/>
            <a:ext cx="5835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073763"/>
                </a:solidFill>
                <a:latin typeface="STFangsong"/>
                <a:ea typeface="STFangsong"/>
                <a:cs typeface="STFangsong"/>
                <a:sym typeface="STFangsong"/>
              </a:rPr>
              <a:t>智能家居已經是近30年來一直發展的科技，現時已經有不少智能家居企業，例如Apple、Amazon 、Google、騰訊、阿里巴巴、Samsung、小米、百度等等，而且家電的種類繁多。智能家居最基本的目標是為人們提供一個舒適、安全、方便和高效的生活，環境。而現今的科技發展迅速，總是不斷地更新與進步，但同時亦存在著不足。透過普遍消費者對智能家居用後感，結合我們自身的一些體驗經驗，我們找出普遍智能家居的問題，並希望能提出更多的方案並改善現存智能家居的不足。</a:t>
            </a:r>
            <a:endParaRPr sz="1500">
              <a:solidFill>
                <a:srgbClr val="073763"/>
              </a:solidFill>
              <a:latin typeface="STFangsong"/>
              <a:ea typeface="STFangsong"/>
              <a:cs typeface="STFangsong"/>
              <a:sym typeface="STFangso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</p:txBody>
      </p:sp>
      <p:sp>
        <p:nvSpPr>
          <p:cNvPr id="222" name="Google Shape;222;p35"/>
          <p:cNvSpPr/>
          <p:nvPr/>
        </p:nvSpPr>
        <p:spPr>
          <a:xfrm flipH="1">
            <a:off x="2054100" y="895825"/>
            <a:ext cx="6269400" cy="3774600"/>
          </a:xfrm>
          <a:prstGeom prst="snip2DiagRect">
            <a:avLst>
              <a:gd name="adj1" fmla="val 0"/>
              <a:gd name="adj2" fmla="val 16667"/>
            </a:avLst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D0E0E3"/>
              </a:solidFill>
              <a:latin typeface="STFangsong"/>
              <a:ea typeface="STFangsong"/>
              <a:cs typeface="STFangsong"/>
              <a:sym typeface="STFangso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5"/>
          <p:cNvSpPr/>
          <p:nvPr/>
        </p:nvSpPr>
        <p:spPr>
          <a:xfrm flipH="1">
            <a:off x="1901700" y="743425"/>
            <a:ext cx="6269400" cy="3774600"/>
          </a:xfrm>
          <a:prstGeom prst="snip2DiagRect">
            <a:avLst>
              <a:gd name="adj1" fmla="val 0"/>
              <a:gd name="adj2" fmla="val 16667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20124D"/>
              </a:solidFill>
              <a:latin typeface="STFangsong"/>
              <a:ea typeface="STFangsong"/>
              <a:cs typeface="STFangsong"/>
              <a:sym typeface="STFangsong"/>
            </a:endParaRPr>
          </a:p>
          <a:p>
            <a:pPr marL="133350" marR="77470" indent="-13335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zh-CN" altLang="zh-CN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随着人工智能领域的发展，各类语音助手，例如小爱同学（介绍见下文），逐渐进入我们的生活，帮助我们解决使用电子设备的一部分问题。同时，语音助手们也集成了一定的语音交流功能，为用户提供人机间的语音交流服务。此外，现在众多网络艺人也在通过基于</a:t>
            </a:r>
            <a:r>
              <a:rPr lang="en-US" altLang="zh-CN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Live2D</a:t>
            </a:r>
            <a:r>
              <a:rPr lang="zh-CN" altLang="zh-CN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（介绍见下文）等技术生成的虚拟形象演艺，成为目前一种热门的娱乐方式。本课题将通过结合</a:t>
            </a:r>
            <a:r>
              <a:rPr lang="en-US" altLang="zh-CN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对话与类似于</a:t>
            </a:r>
            <a:r>
              <a:rPr lang="en-US" altLang="zh-CN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Live2D</a:t>
            </a:r>
            <a:r>
              <a:rPr lang="zh-CN" altLang="zh-CN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的渲染技术，并根据我们的实际能力做出相应的简化，实现一个虚拟形象对话机器人，并在学习过程中加深对</a:t>
            </a:r>
            <a:r>
              <a:rPr lang="en-US" altLang="zh-CN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编程语言的认知，提高编程实践能力。</a:t>
            </a:r>
            <a:endParaRPr lang="zh-CN" altLang="en-US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DBB67-A469-449B-BA55-E1AF3A73AD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C4532E-F107-4CE2-98B7-F34987567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197" y="0"/>
            <a:ext cx="62776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93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6844C83-41C0-4F0D-AD42-24F93D448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230"/>
            <a:ext cx="9144000" cy="448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12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377A1-6C97-415A-8E03-B05B22D843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B22443-34EC-47DD-B8EB-649BB5957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02" y="1884503"/>
            <a:ext cx="7784396" cy="137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58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91771D-EC12-4AD4-A9D6-137CF50EE1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D4EB5B7-9D80-4E6D-BC7B-D73B0B5A9BB2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51E35EE-D464-41CA-99F1-6AF7862E30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A6D8CCD-C947-46E4-BF87-43DAF8C5CFBD}"/>
              </a:ext>
            </a:extLst>
          </p:cNvPr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C5B50AD5-3BDD-4640-9472-7F63D31FC0E9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BE94D8-F230-4CFD-BB4D-D06D404B3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22" y="793665"/>
            <a:ext cx="7452469" cy="329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47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EF19BA-1B76-4B38-B710-0BE3D6E94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9EFBCE1-5078-4B48-B5F3-30622B3F026A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D4C84D6-E2C6-43F5-A970-3730CE5626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4F95A13-33E7-47DA-8038-E97BB7565BCC}"/>
              </a:ext>
            </a:extLst>
          </p:cNvPr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6A785EA5-48BA-44AF-A438-C49AF0FB4350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4225A8-B025-401A-AC2E-8CE037495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433" y="0"/>
            <a:ext cx="75531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80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9E4846-1622-4A38-9887-73A2570FAD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A0E854D-5D5D-4112-923A-0AB94915DF02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1CA62BE-B6DD-4998-9C64-F1561B885B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FD6AED2-99C2-47B5-9BF8-6A8F3AACD119}"/>
              </a:ext>
            </a:extLst>
          </p:cNvPr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3C7B1FBC-19F0-4596-83D2-576DC4A0336C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C6E0BB-E0F2-40F8-86F6-3C9960DA8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52" y="504536"/>
            <a:ext cx="8211696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39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45256-5019-4C99-9239-0F80A627C5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304490-4FA6-449D-A002-D04FDAE4C259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78421DB-6AFA-4AB3-89CA-3777BA89C4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44ACE24-498B-40DF-BFB3-53A2A8BC8DA7}"/>
              </a:ext>
            </a:extLst>
          </p:cNvPr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5297CA12-DECC-48B0-8EEE-BE8416C94F0D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6722C29-4407-4A51-BAA5-6989FEE2D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27" y="1687123"/>
            <a:ext cx="8288266" cy="167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8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B3499-34B7-4CEF-9E6C-AD1C327A9C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4E6994C-0C30-4B05-A666-EF829341A6A4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74378BDE-1AE1-4755-93D7-04566200C5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D2C3F2D-F3B6-488E-9B0E-7B09B66361E4}"/>
              </a:ext>
            </a:extLst>
          </p:cNvPr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DFE034FC-D5D8-47C6-A3AB-6EC5906D470A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A2E6522-C9D6-4B90-B926-75C5B482E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286" y="213983"/>
            <a:ext cx="5039428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31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17AE7-7853-436C-9A9D-D0D29A460D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4525CC2-3960-4395-8DC4-73AA419B3756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DAE42474-149A-447C-982B-A7806A1859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0C7B1FD-ECC8-4193-92E7-EF241DA9BA16}"/>
              </a:ext>
            </a:extLst>
          </p:cNvPr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CAA7ED30-EE46-4934-8F85-C4BE88B5A851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103EC1-FD76-42AF-8EE1-5423CBCDA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6" y="1113249"/>
            <a:ext cx="8163728" cy="307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59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CA68F5-F79A-48BC-ACFD-FAB49E0AB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01" y="1352535"/>
            <a:ext cx="7411484" cy="18004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6AD47D8-3282-47C8-ABE1-32F1B56A346D}"/>
              </a:ext>
            </a:extLst>
          </p:cNvPr>
          <p:cNvSpPr txBox="1"/>
          <p:nvPr/>
        </p:nvSpPr>
        <p:spPr>
          <a:xfrm>
            <a:off x="3199320" y="371430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可自定义角色名字</a:t>
            </a:r>
          </a:p>
        </p:txBody>
      </p:sp>
    </p:spTree>
    <p:extLst>
      <p:ext uri="{BB962C8B-B14F-4D97-AF65-F5344CB8AC3E}">
        <p14:creationId xmlns:p14="http://schemas.microsoft.com/office/powerpoint/2010/main" val="5962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/>
        </p:nvSpPr>
        <p:spPr>
          <a:xfrm>
            <a:off x="1205850" y="350425"/>
            <a:ext cx="75504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b="1" u="sng" dirty="0">
                <a:solidFill>
                  <a:srgbClr val="073763"/>
                </a:solidFill>
                <a:latin typeface="STFangsong"/>
                <a:ea typeface="STFangsong"/>
                <a:cs typeface="STFangsong"/>
                <a:sym typeface="STFangsong"/>
              </a:rPr>
              <a:t>小爱同学</a:t>
            </a:r>
            <a:endParaRPr sz="3000" b="1" u="sng" dirty="0">
              <a:solidFill>
                <a:srgbClr val="073763"/>
              </a:solidFill>
              <a:latin typeface="STFangsong"/>
              <a:ea typeface="STFangsong"/>
              <a:cs typeface="STFangsong"/>
              <a:sym typeface="STFangsong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C049285-2A6B-4E84-85FB-6361EF16D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679" y="752001"/>
            <a:ext cx="3346783" cy="396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AF6560-6BC8-45EC-9ECC-70BC1E5CB9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C8891C-E1E0-4AD4-842F-807570529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54" y="1123593"/>
            <a:ext cx="6677957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44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538BF4-F5D0-4EA9-B1A5-0E7ED7CD0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596" y="56707"/>
            <a:ext cx="386480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442955-717F-461B-AF3E-9974EAD46A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170BF61-C64D-48BB-A680-9674BA83E9F0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C99D276-DDAC-4F4B-A4D2-50C743A445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5222C1E-64A6-4E38-AF8F-100BEE73E85F}"/>
              </a:ext>
            </a:extLst>
          </p:cNvPr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61F29525-BD74-4E37-A370-0A0C02C88403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0FABAFA7-EDBC-4E0B-ADBA-AF3CA31B1589}"/>
              </a:ext>
            </a:extLst>
          </p:cNvPr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595BD4D8-74A9-45AB-820F-292C48399280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C538916-7A2B-4D33-8807-EA6461A38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191" y="1499404"/>
            <a:ext cx="6088202" cy="228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71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7D495-4B5E-4D06-8C02-0E4D9FCDDF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B0EEEB6-2FAE-4108-89E1-67D2F43BDAA0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0968BC3-075B-4C22-BF77-C15AD12489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AE5B50F-916B-47FA-8966-49D1E306724A}"/>
              </a:ext>
            </a:extLst>
          </p:cNvPr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1EDB7440-9D35-4208-8400-20174E91107F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0615F4B1-E464-4A58-A84B-E6F0B587B408}"/>
              </a:ext>
            </a:extLst>
          </p:cNvPr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BBD77901-E4F3-4560-989C-C79277217B7B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0E1BF14-DAC3-43FA-9F73-5BEB3FCBE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73" y="886046"/>
            <a:ext cx="4712018" cy="357201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40A90E0-0276-4DD4-A177-C2A7621EB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950" y="1389800"/>
            <a:ext cx="3857682" cy="254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0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07763F-7D58-4B35-A89D-5A989704A7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AE52EB2-9C22-48B9-B73B-EE004E404646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146D120-A0FC-4813-AB92-9A5988CA5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5228115-AAA7-41CD-BBAC-9576B3D308D5}"/>
              </a:ext>
            </a:extLst>
          </p:cNvPr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19C5C2B9-7CF8-468A-9FF0-AA0A453219BE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66BA15DF-86E8-432C-BDA3-8619AB86D1EC}"/>
              </a:ext>
            </a:extLst>
          </p:cNvPr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09FD56F5-9E85-4D1F-BD59-EF8400B41D29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D280455-7FF4-4C13-A4E9-27EA7F1E7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485" y="0"/>
            <a:ext cx="44750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47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1D711F-DD02-4B24-BCBD-D0A71AEF0A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B0A5C1-F3E8-4C21-9310-39724402275E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58F3306E-7380-4193-B59C-0CAB76EBC2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BE694CE-07D5-4FFD-8CFF-4F44042EF2A4}"/>
              </a:ext>
            </a:extLst>
          </p:cNvPr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1753CDC8-B699-4C8C-8F81-FB7C2D8F6462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DB01A964-EE53-48F8-A7D8-C044B0170CEB}"/>
              </a:ext>
            </a:extLst>
          </p:cNvPr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97DE1B63-F4CC-4BF5-A449-73584BC659EF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FA198C9-AA47-4807-BE83-E1144172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78" y="1347616"/>
            <a:ext cx="7830643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2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5"/>
          <p:cNvSpPr txBox="1">
            <a:spLocks noGrp="1"/>
          </p:cNvSpPr>
          <p:nvPr>
            <p:ph type="title" idx="4294967295"/>
          </p:nvPr>
        </p:nvSpPr>
        <p:spPr>
          <a:xfrm>
            <a:off x="3041755" y="2080259"/>
            <a:ext cx="2862859" cy="106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800" b="1" dirty="0">
                <a:latin typeface="STFangsong"/>
                <a:ea typeface="STFangsong"/>
                <a:cs typeface="STFangsong"/>
                <a:sym typeface="STFangsong"/>
              </a:rPr>
              <a:t>谢谢</a:t>
            </a:r>
            <a:r>
              <a:rPr lang="zh-CN" altLang="en-US" sz="4800" dirty="0">
                <a:latin typeface="STFangsong"/>
                <a:ea typeface="STFangsong"/>
                <a:cs typeface="STFangsong"/>
                <a:sym typeface="STFangsong"/>
              </a:rPr>
              <a:t>聆听</a:t>
            </a:r>
            <a:endParaRPr sz="4800" b="1" dirty="0">
              <a:latin typeface="STFangsong"/>
              <a:ea typeface="STFangsong"/>
              <a:cs typeface="STFangsong"/>
              <a:sym typeface="STFangsong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/>
        </p:nvSpPr>
        <p:spPr>
          <a:xfrm>
            <a:off x="982467" y="281404"/>
            <a:ext cx="74988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altLang="zh-TW" sz="3000" b="1" u="sng" dirty="0">
                <a:solidFill>
                  <a:srgbClr val="1C4587"/>
                </a:solidFill>
                <a:latin typeface="STFangsong"/>
                <a:ea typeface="STFangsong"/>
                <a:cs typeface="STFangsong"/>
                <a:sym typeface="STFangsong"/>
              </a:rPr>
              <a:t>Live2D</a:t>
            </a:r>
            <a:endParaRPr lang="zh-TW" altLang="en-US" sz="1800" b="1" u="sng" dirty="0">
              <a:solidFill>
                <a:srgbClr val="1C4587"/>
              </a:solidFill>
              <a:latin typeface="STFangsong"/>
              <a:ea typeface="STFangsong"/>
              <a:cs typeface="STFangsong"/>
              <a:sym typeface="STFangsong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None/>
            </a:pPr>
            <a:endParaRPr lang="zh-TW" altLang="en-US" sz="1800" dirty="0">
              <a:solidFill>
                <a:srgbClr val="CFE2F3"/>
              </a:solidFill>
            </a:endParaRPr>
          </a:p>
        </p:txBody>
      </p:sp>
      <p:pic>
        <p:nvPicPr>
          <p:cNvPr id="3074" name="Picture 2" descr="Live2d Tutorial] Drawing for live2d : Overview | Drawings, Anime paper,  Paper doll template">
            <a:extLst>
              <a:ext uri="{FF2B5EF4-FFF2-40B4-BE49-F238E27FC236}">
                <a16:creationId xmlns:a16="http://schemas.microsoft.com/office/drawing/2014/main" id="{6C8439FF-5C51-4D4A-8CF5-50FE18851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31165"/>
            <a:ext cx="5256028" cy="394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7F78806-C7BA-4115-8325-B777B0A1BE74}"/>
              </a:ext>
            </a:extLst>
          </p:cNvPr>
          <p:cNvSpPr txBox="1"/>
          <p:nvPr/>
        </p:nvSpPr>
        <p:spPr>
          <a:xfrm>
            <a:off x="2519916" y="455431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https://www.bilibili.com/video/BV1Xh411v7bv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D0AC5B-1FA2-48B1-93D4-F442C02C62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638"/>
          <a:stretch/>
        </p:blipFill>
        <p:spPr>
          <a:xfrm>
            <a:off x="1281062" y="893133"/>
            <a:ext cx="3094396" cy="31047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281DEE-EEE3-4B2F-BBC2-34E140F4D7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362"/>
          <a:stretch/>
        </p:blipFill>
        <p:spPr>
          <a:xfrm>
            <a:off x="4825249" y="1426091"/>
            <a:ext cx="3094396" cy="20387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519800-538D-4B52-98FC-7EF3F203EE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006D1D5-7F3C-43B3-B7D1-0E57FDE456C0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C4C07148-BDF8-4C45-9835-C89E73FE72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21F89FB-526A-426E-941A-C4779496AB62}"/>
              </a:ext>
            </a:extLst>
          </p:cNvPr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5E100315-D066-452D-AB0A-85F29DB13CAF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35E010A-8B45-4A53-BB16-4BE612583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903" y="1299050"/>
            <a:ext cx="3820058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75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C1EFC-25E5-4303-86E7-3FA9CB9A1F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608BFD3-318F-4BA5-A2EC-5C7861D2D0EC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71C3920F-029C-462D-9E85-0956482FC9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53F6423-7A5C-470C-88DF-15522E569B78}"/>
              </a:ext>
            </a:extLst>
          </p:cNvPr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E31DF8F1-7623-4E27-A6FA-6F69BFCE33A0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845ED3-3BA6-407D-9617-89DD22842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075" y="228273"/>
            <a:ext cx="5553850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00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A0EEA1-32E1-4C63-A44A-9895E52E59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680CDFA-42AF-4AE7-AA82-155724119E5D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7CC04019-C965-4F68-BB5F-F3A5E1CB50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1DB35B4-A502-4BFB-BF12-0CE9EE7EB9D7}"/>
              </a:ext>
            </a:extLst>
          </p:cNvPr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872881F2-7C74-4ADB-BCB1-03E85698D2AC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28B0A0-B018-49F7-ADDF-58AD13E1A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42" y="690300"/>
            <a:ext cx="7459116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08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45D067-E076-45DD-BDEA-7D85262671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095DE3-45B8-45BF-84E4-084829D51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58" y="642668"/>
            <a:ext cx="7230484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87421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200</Words>
  <Application>Microsoft Office PowerPoint</Application>
  <PresentationFormat>全屏显示(16:9)</PresentationFormat>
  <Paragraphs>11</Paragraphs>
  <Slides>36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Roboto Condensed Light</vt:lpstr>
      <vt:lpstr>Fira Sans Extra Condensed Medium</vt:lpstr>
      <vt:lpstr>Times New Roman</vt:lpstr>
      <vt:lpstr>Arial</vt:lpstr>
      <vt:lpstr>黑体</vt:lpstr>
      <vt:lpstr>Roboto Condensed</vt:lpstr>
      <vt:lpstr>宋体</vt:lpstr>
      <vt:lpstr>Squada One</vt:lpstr>
      <vt:lpstr>Calibri</vt:lpstr>
      <vt:lpstr>Exo 2</vt:lpstr>
      <vt:lpstr>华文仿宋</vt:lpstr>
      <vt:lpstr>Tech Newsletter by Slidesgo</vt:lpstr>
      <vt:lpstr>PowerPoint 演示文稿</vt:lpstr>
      <vt:lpstr>前 言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谢谢聆听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Windows 用户</cp:lastModifiedBy>
  <cp:revision>22</cp:revision>
  <dcterms:modified xsi:type="dcterms:W3CDTF">2022-01-09T10:18:13Z</dcterms:modified>
</cp:coreProperties>
</file>